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8" r:id="rId3"/>
    <p:sldId id="257" r:id="rId4"/>
    <p:sldId id="263" r:id="rId5"/>
    <p:sldId id="280" r:id="rId6"/>
    <p:sldId id="279" r:id="rId7"/>
    <p:sldId id="283" r:id="rId8"/>
    <p:sldId id="282" r:id="rId9"/>
    <p:sldId id="281" r:id="rId10"/>
    <p:sldId id="284" r:id="rId11"/>
    <p:sldId id="285" r:id="rId12"/>
    <p:sldId id="287" r:id="rId13"/>
    <p:sldId id="289" r:id="rId14"/>
    <p:sldId id="286" r:id="rId15"/>
    <p:sldId id="264" r:id="rId16"/>
    <p:sldId id="288" r:id="rId17"/>
    <p:sldId id="291" r:id="rId18"/>
    <p:sldId id="290" r:id="rId19"/>
    <p:sldId id="293" r:id="rId20"/>
    <p:sldId id="292" r:id="rId21"/>
    <p:sldId id="295" r:id="rId22"/>
    <p:sldId id="262" r:id="rId23"/>
    <p:sldId id="294" r:id="rId24"/>
    <p:sldId id="260" r:id="rId25"/>
    <p:sldId id="265" r:id="rId26"/>
    <p:sldId id="301" r:id="rId27"/>
    <p:sldId id="275" r:id="rId28"/>
    <p:sldId id="300" r:id="rId29"/>
    <p:sldId id="299" r:id="rId30"/>
    <p:sldId id="298" r:id="rId31"/>
    <p:sldId id="297" r:id="rId32"/>
    <p:sldId id="276" r:id="rId33"/>
    <p:sldId id="305" r:id="rId34"/>
    <p:sldId id="307" r:id="rId35"/>
    <p:sldId id="306" r:id="rId36"/>
    <p:sldId id="261" r:id="rId37"/>
    <p:sldId id="259" r:id="rId38"/>
    <p:sldId id="266" r:id="rId39"/>
    <p:sldId id="258" r:id="rId40"/>
    <p:sldId id="267" r:id="rId41"/>
    <p:sldId id="268" r:id="rId42"/>
    <p:sldId id="270" r:id="rId43"/>
    <p:sldId id="271" r:id="rId44"/>
    <p:sldId id="272" r:id="rId45"/>
    <p:sldId id="273" r:id="rId46"/>
    <p:sldId id="274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1302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49.jpeg"/><Relationship Id="rId7" Type="http://schemas.openxmlformats.org/officeDocument/2006/relationships/image" Target="../media/image5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Relationship Id="rId9" Type="http://schemas.openxmlformats.org/officeDocument/2006/relationships/image" Target="../media/image5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jpeg"/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Relationship Id="rId9" Type="http://schemas.openxmlformats.org/officeDocument/2006/relationships/image" Target="../media/image82.jpeg"/></Relationships>
</file>

<file path=ppt/slides/_rels/slide32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83.jpeg"/><Relationship Id="rId7" Type="http://schemas.openxmlformats.org/officeDocument/2006/relationships/image" Target="../media/image8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84.jpe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8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jpeg"/><Relationship Id="rId3" Type="http://schemas.openxmlformats.org/officeDocument/2006/relationships/image" Target="../media/image93.jpeg"/><Relationship Id="rId7" Type="http://schemas.openxmlformats.org/officeDocument/2006/relationships/image" Target="../media/image9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6.jpeg"/><Relationship Id="rId5" Type="http://schemas.openxmlformats.org/officeDocument/2006/relationships/image" Target="../media/image95.jpeg"/><Relationship Id="rId4" Type="http://schemas.openxmlformats.org/officeDocument/2006/relationships/image" Target="../media/image94.jpeg"/><Relationship Id="rId9" Type="http://schemas.openxmlformats.org/officeDocument/2006/relationships/image" Target="../media/image9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1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5.jpeg"/><Relationship Id="rId4" Type="http://schemas.openxmlformats.org/officeDocument/2006/relationships/image" Target="../media/image104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5.wdp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5387975"/>
            <a:ext cx="8964488" cy="1470025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FF00"/>
                </a:solidFill>
                <a:latin typeface="Georgia" pitchFamily="18" charset="0"/>
              </a:rPr>
              <a:t>ІІІ ЕТАП </a:t>
            </a:r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МІСЬКОГО КОНКУРСУ “УЧЕНЬ РОКУ – 2015”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4" name="Picture 2" descr="G:\НМПЦ 2014-2015 ГОД\Фото в помощь\Фото в презентацию\10640104 - копия.jpg"/>
          <p:cNvPicPr>
            <a:picLocks noChangeAspect="1" noChangeArrowheads="1"/>
          </p:cNvPicPr>
          <p:nvPr/>
        </p:nvPicPr>
        <p:blipFill>
          <a:blip r:embed="rId3" cstate="email"/>
          <a:srcRect l="955" t="-2070"/>
          <a:stretch>
            <a:fillRect/>
          </a:stretch>
        </p:blipFill>
        <p:spPr bwMode="auto">
          <a:xfrm>
            <a:off x="899592" y="0"/>
            <a:ext cx="7344816" cy="56580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980728"/>
            <a:ext cx="3024336" cy="43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836712"/>
            <a:ext cx="280831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836712"/>
            <a:ext cx="32918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55576" y="764704"/>
            <a:ext cx="3291840" cy="4937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5006" y="332656"/>
            <a:ext cx="9058994" cy="6039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908720"/>
            <a:ext cx="324036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92080" y="404664"/>
            <a:ext cx="3240360" cy="586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188640"/>
            <a:ext cx="8496944" cy="6066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395536" y="6211669"/>
            <a:ext cx="828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НОМІНАЦІЯ “ІНТЕЛЕКТУАЛ РОКУ”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86409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НОМІНАЦІЯ</a:t>
            </a:r>
          </a:p>
          <a:p>
            <a:pPr algn="ctr"/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 “ТВОРЧА ОСОБИСТІСТЬ РОКУ”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908720"/>
            <a:ext cx="86409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764704"/>
            <a:ext cx="8698954" cy="5799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267744" y="0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ЖЕРЕБКУВАННЯ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72200" y="3356992"/>
            <a:ext cx="2520280" cy="304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92280" y="188640"/>
            <a:ext cx="1728192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476672"/>
            <a:ext cx="1800200" cy="223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6" cstate="email"/>
          <a:srcRect r="-2077"/>
          <a:stretch>
            <a:fillRect/>
          </a:stretch>
        </p:blipFill>
        <p:spPr bwMode="auto">
          <a:xfrm>
            <a:off x="179512" y="332656"/>
            <a:ext cx="2088232" cy="25295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7" cstate="email"/>
          <a:srcRect b="-685"/>
          <a:stretch>
            <a:fillRect/>
          </a:stretch>
        </p:blipFill>
        <p:spPr bwMode="auto">
          <a:xfrm>
            <a:off x="251520" y="3573016"/>
            <a:ext cx="216024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8" cstate="email"/>
          <a:srcRect r="-5003"/>
          <a:stretch>
            <a:fillRect/>
          </a:stretch>
        </p:blipFill>
        <p:spPr bwMode="auto">
          <a:xfrm>
            <a:off x="3131840" y="4077072"/>
            <a:ext cx="2592288" cy="2349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9" cstate="email"/>
          <a:srcRect r="-63"/>
          <a:stretch>
            <a:fillRect/>
          </a:stretch>
        </p:blipFill>
        <p:spPr bwMode="auto">
          <a:xfrm>
            <a:off x="2555776" y="476672"/>
            <a:ext cx="1872208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54038" y="2852936"/>
            <a:ext cx="898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«ОСОБИСТІСТЬ»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404664"/>
            <a:ext cx="8482930" cy="5655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4038" y="6093296"/>
            <a:ext cx="898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«ОСОБИСТІСТЬ»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10534650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51920" y="260648"/>
            <a:ext cx="5040560" cy="2475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3717032"/>
            <a:ext cx="4248331" cy="276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3347864" y="2924944"/>
            <a:ext cx="25811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ЧЛЕНИ ЖУРІ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084168" y="3717032"/>
            <a:ext cx="2483768" cy="27466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95536" y="260648"/>
            <a:ext cx="2376264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email"/>
          <a:srcRect r="-3341"/>
          <a:stretch>
            <a:fillRect/>
          </a:stretch>
        </p:blipFill>
        <p:spPr bwMode="auto">
          <a:xfrm>
            <a:off x="6876256" y="0"/>
            <a:ext cx="226774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933056"/>
            <a:ext cx="2160240" cy="26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83768" y="692696"/>
            <a:ext cx="1872208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7" name="Picture 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860032" y="620688"/>
            <a:ext cx="1810517" cy="2715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28" name="Picture 8"/>
          <p:cNvPicPr>
            <a:picLocks noChangeAspect="1" noChangeArrowheads="1"/>
          </p:cNvPicPr>
          <p:nvPr/>
        </p:nvPicPr>
        <p:blipFill>
          <a:blip r:embed="rId7" cstate="email"/>
          <a:srcRect r="-1720"/>
          <a:stretch>
            <a:fillRect/>
          </a:stretch>
        </p:blipFill>
        <p:spPr bwMode="auto">
          <a:xfrm>
            <a:off x="0" y="0"/>
            <a:ext cx="2232248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1" name="Picture 11"/>
          <p:cNvPicPr>
            <a:picLocks noChangeAspect="1" noChangeArrowheads="1"/>
          </p:cNvPicPr>
          <p:nvPr/>
        </p:nvPicPr>
        <p:blipFill>
          <a:blip r:embed="rId8" cstate="email"/>
          <a:srcRect r="-3320"/>
          <a:stretch>
            <a:fillRect/>
          </a:stretch>
        </p:blipFill>
        <p:spPr bwMode="auto">
          <a:xfrm>
            <a:off x="3491880" y="4077072"/>
            <a:ext cx="226729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32" name="Picture 12"/>
          <p:cNvPicPr>
            <a:picLocks noChangeAspect="1" noChangeArrowheads="1"/>
          </p:cNvPicPr>
          <p:nvPr/>
        </p:nvPicPr>
        <p:blipFill>
          <a:blip r:embed="rId9" cstate="email"/>
          <a:srcRect r="-3320"/>
          <a:stretch>
            <a:fillRect/>
          </a:stretch>
        </p:blipFill>
        <p:spPr bwMode="auto">
          <a:xfrm>
            <a:off x="0" y="4077072"/>
            <a:ext cx="2267297" cy="2564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699792" y="3429000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Georgia" pitchFamily="18" charset="0"/>
              </a:rPr>
              <a:t>КОНКУРС “ТЕМА”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404664"/>
            <a:ext cx="4067944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932039" y="404664"/>
            <a:ext cx="3984443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0"/>
            <a:ext cx="4355976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572000" y="0"/>
            <a:ext cx="4320480" cy="623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9512" y="260648"/>
            <a:ext cx="4178763" cy="6268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260648"/>
            <a:ext cx="3779912" cy="4084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5" cstate="email"/>
          <a:srcRect t="-2359"/>
          <a:stretch>
            <a:fillRect/>
          </a:stretch>
        </p:blipFill>
        <p:spPr bwMode="auto">
          <a:xfrm rot="703148">
            <a:off x="6516216" y="3933056"/>
            <a:ext cx="2415088" cy="2564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67744" y="6396335"/>
            <a:ext cx="53062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24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548680"/>
            <a:ext cx="8523498" cy="56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88640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6334780"/>
            <a:ext cx="88204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НОМІНАЦІЯ  “ТВОРЧА ОСОБИСТІСТЬ РОКУ”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1" name="Picture 3"/>
          <p:cNvPicPr>
            <a:picLocks noChangeAspect="1" noChangeArrowheads="1"/>
          </p:cNvPicPr>
          <p:nvPr/>
        </p:nvPicPr>
        <p:blipFill>
          <a:blip r:embed="rId3" cstate="email"/>
          <a:srcRect r="-133"/>
          <a:stretch>
            <a:fillRect/>
          </a:stretch>
        </p:blipFill>
        <p:spPr bwMode="auto">
          <a:xfrm>
            <a:off x="0" y="868010"/>
            <a:ext cx="9144000" cy="5781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0" y="0"/>
            <a:ext cx="86409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НОМІНАЦІЯ  “СПОРТСМЕН РОКУ”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548680"/>
            <a:ext cx="8523498" cy="568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6409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solidFill>
                  <a:srgbClr val="FFFF00"/>
                </a:solidFill>
                <a:latin typeface="Georgia" pitchFamily="18" charset="0"/>
              </a:rPr>
              <a:t>НОМІНАЦІЯ  “СПОРТСМЕН РОКУ”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email"/>
          <a:srcRect r="-1070"/>
          <a:stretch>
            <a:fillRect/>
          </a:stretch>
        </p:blipFill>
        <p:spPr bwMode="auto">
          <a:xfrm>
            <a:off x="395536" y="1052736"/>
            <a:ext cx="3672408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1052736"/>
            <a:ext cx="3600400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83768" y="260648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ЖЕРЕБКУВАННЯ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57014" y="692356"/>
            <a:ext cx="8663458" cy="5775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2483768" y="0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ЖЕРЕБКУВАННЯ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11560" y="332656"/>
            <a:ext cx="82830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НОМІНАЦІЯ “ІНТЕЛЕКТУАЛ РОКУ”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55576" y="1340768"/>
            <a:ext cx="7848872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332656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3861048"/>
            <a:ext cx="18722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4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3212976"/>
            <a:ext cx="18002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5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7020272" y="400506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6" name="Picture 6"/>
          <p:cNvPicPr>
            <a:picLocks noChangeAspect="1" noChangeArrowheads="1"/>
          </p:cNvPicPr>
          <p:nvPr/>
        </p:nvPicPr>
        <p:blipFill>
          <a:blip r:embed="rId7" cstate="email"/>
          <a:srcRect r="-1902"/>
          <a:stretch>
            <a:fillRect/>
          </a:stretch>
        </p:blipFill>
        <p:spPr bwMode="auto">
          <a:xfrm>
            <a:off x="4499992" y="1844824"/>
            <a:ext cx="2016224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7" name="Picture 7"/>
          <p:cNvPicPr>
            <a:picLocks noChangeAspect="1" noChangeArrowheads="1"/>
          </p:cNvPicPr>
          <p:nvPr/>
        </p:nvPicPr>
        <p:blipFill>
          <a:blip r:embed="rId8" cstate="email"/>
          <a:srcRect r="-1720"/>
          <a:stretch>
            <a:fillRect/>
          </a:stretch>
        </p:blipFill>
        <p:spPr bwMode="auto">
          <a:xfrm>
            <a:off x="6588224" y="260648"/>
            <a:ext cx="2232248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208013" y="5517232"/>
            <a:ext cx="48894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0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</a:t>
            </a:r>
          </a:p>
          <a:p>
            <a:pPr algn="ctr"/>
            <a:r>
              <a:rPr lang="ru-RU" sz="3000" dirty="0" smtClean="0">
                <a:solidFill>
                  <a:srgbClr val="FFFF00"/>
                </a:solidFill>
                <a:latin typeface="Georgia" pitchFamily="18" charset="0"/>
              </a:rPr>
              <a:t> «ОСОБИСТІСТЬ»</a:t>
            </a:r>
            <a:endParaRPr lang="ru-RU" sz="3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127776" y="3501008"/>
            <a:ext cx="2016224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7" name="Picture 3"/>
          <p:cNvPicPr>
            <a:picLocks noChangeAspect="1" noChangeArrowheads="1"/>
          </p:cNvPicPr>
          <p:nvPr/>
        </p:nvPicPr>
        <p:blipFill>
          <a:blip r:embed="rId4" cstate="email"/>
          <a:srcRect r="-1720"/>
          <a:stretch>
            <a:fillRect/>
          </a:stretch>
        </p:blipFill>
        <p:spPr bwMode="auto">
          <a:xfrm>
            <a:off x="0" y="0"/>
            <a:ext cx="223224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0" y="3068960"/>
            <a:ext cx="190872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89" name="Picture 5"/>
          <p:cNvPicPr>
            <a:picLocks noChangeAspect="1" noChangeArrowheads="1"/>
          </p:cNvPicPr>
          <p:nvPr/>
        </p:nvPicPr>
        <p:blipFill>
          <a:blip r:embed="rId6" cstate="email"/>
          <a:srcRect r="-1720"/>
          <a:stretch>
            <a:fillRect/>
          </a:stretch>
        </p:blipFill>
        <p:spPr bwMode="auto">
          <a:xfrm>
            <a:off x="6911752" y="0"/>
            <a:ext cx="2232248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2" name="Picture 8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131840" y="548680"/>
            <a:ext cx="2843361" cy="2090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4" name="Picture 10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572001" y="3573016"/>
            <a:ext cx="1931260" cy="2896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995" name="Picture 11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2339752" y="3789040"/>
            <a:ext cx="1872208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2555776" y="2780928"/>
            <a:ext cx="379142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Georgia" pitchFamily="18" charset="0"/>
              </a:rPr>
              <a:t>КОНКУРС “ТЕМА”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23528" y="188641"/>
            <a:ext cx="3024335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5220072" y="3789040"/>
            <a:ext cx="3438128" cy="2578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013" name="Picture 5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913784" y="194390"/>
            <a:ext cx="4014192" cy="2892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1115616" y="2996952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2" name="Picture 4" descr="F:\Новая папка\DSC01596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570" y="3779982"/>
            <a:ext cx="3347325" cy="251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548680"/>
            <a:ext cx="7510272" cy="49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87624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 descr="F:\Новая папка\DSC01610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39158" y="980728"/>
            <a:ext cx="7315200" cy="4624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1767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99592" y="548680"/>
            <a:ext cx="7510272" cy="497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НОМІНАЦІЯ</a:t>
            </a:r>
          </a:p>
          <a:p>
            <a:pPr algn="ctr"/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 “СПОРТСМЕН РОКУ РОКУ”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7598" y="1484784"/>
            <a:ext cx="7554802" cy="5071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640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НОМІНАЦІЯ</a:t>
            </a:r>
          </a:p>
          <a:p>
            <a:pPr algn="ctr"/>
            <a:r>
              <a:rPr lang="uk-UA" sz="3600" dirty="0" smtClean="0">
                <a:solidFill>
                  <a:srgbClr val="FFFF00"/>
                </a:solidFill>
                <a:latin typeface="Georgia" pitchFamily="18" charset="0"/>
              </a:rPr>
              <a:t> “ЛІДЕР РОКУ”</a:t>
            </a:r>
            <a:endParaRPr lang="ru-RU" sz="3600" dirty="0">
              <a:solidFill>
                <a:srgbClr val="FFFF00"/>
              </a:solidFill>
              <a:latin typeface="Georgia" pitchFamily="18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 r="-673"/>
          <a:stretch>
            <a:fillRect/>
          </a:stretch>
        </p:blipFill>
        <p:spPr bwMode="auto">
          <a:xfrm>
            <a:off x="971600" y="1700808"/>
            <a:ext cx="756084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1560" y="692696"/>
            <a:ext cx="8152434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4038" y="6273225"/>
            <a:ext cx="89899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«ОСОБИСТІСТЬ»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/>
          <a:srcRect r="-868"/>
          <a:stretch>
            <a:fillRect/>
          </a:stretch>
        </p:blipFill>
        <p:spPr bwMode="auto">
          <a:xfrm>
            <a:off x="179512" y="3861048"/>
            <a:ext cx="2232248" cy="241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51520" y="188640"/>
            <a:ext cx="230425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707904" y="188640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6588224" y="260648"/>
            <a:ext cx="2304256" cy="27108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555776" y="4005064"/>
            <a:ext cx="187220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9992" y="4005064"/>
            <a:ext cx="2088232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660232" y="3645024"/>
            <a:ext cx="226774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1979712" y="3140968"/>
            <a:ext cx="554991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200" dirty="0" smtClean="0">
                <a:solidFill>
                  <a:srgbClr val="FFFF00"/>
                </a:solidFill>
                <a:latin typeface="Georgia" pitchFamily="18" charset="0"/>
              </a:rPr>
              <a:t>КОНКУРС “ОСОБИСТІСТЬ”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9552" y="1556792"/>
            <a:ext cx="5266944" cy="3511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372200" y="1412776"/>
            <a:ext cx="2520280" cy="3780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83768" y="404664"/>
            <a:ext cx="457208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rgbClr val="FFFF00"/>
                </a:solidFill>
                <a:latin typeface="Georgia" pitchFamily="18" charset="0"/>
              </a:rPr>
              <a:t>ЖЕРЕБКУВАННЯ</a:t>
            </a:r>
            <a:endParaRPr lang="ru-RU" sz="40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908720"/>
            <a:ext cx="3563888" cy="483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3568" y="908720"/>
            <a:ext cx="3240360" cy="4863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411760" y="6021288"/>
            <a:ext cx="393248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 «ТЕМА»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1300" y="692696"/>
            <a:ext cx="8141140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187624" y="6021288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03640" y="188640"/>
            <a:ext cx="3240360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188640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2924944"/>
            <a:ext cx="5544616" cy="35328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980133" y="6334780"/>
            <a:ext cx="6163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28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692696"/>
            <a:ext cx="7704856" cy="5602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899592" y="1098558"/>
            <a:ext cx="7757243" cy="5137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 r="-673"/>
          <a:stretch>
            <a:fillRect/>
          </a:stretch>
        </p:blipFill>
        <p:spPr bwMode="auto">
          <a:xfrm>
            <a:off x="395536" y="1196752"/>
            <a:ext cx="8332354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59632" y="5877272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email"/>
          <a:srcRect r="-210"/>
          <a:stretch>
            <a:fillRect/>
          </a:stretch>
        </p:blipFill>
        <p:spPr bwMode="auto">
          <a:xfrm>
            <a:off x="4932040" y="260648"/>
            <a:ext cx="4032448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4" cstate="email"/>
          <a:srcRect r="-1471"/>
          <a:stretch>
            <a:fillRect/>
          </a:stretch>
        </p:blipFill>
        <p:spPr bwMode="auto">
          <a:xfrm>
            <a:off x="395536" y="260648"/>
            <a:ext cx="4264474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1124744"/>
            <a:ext cx="8676456" cy="5186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54038" y="332656"/>
            <a:ext cx="87384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«ОСОБИСТІСТЬ»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email"/>
          <a:srcRect r="-4416"/>
          <a:stretch>
            <a:fillRect/>
          </a:stretch>
        </p:blipFill>
        <p:spPr bwMode="auto">
          <a:xfrm>
            <a:off x="611560" y="764704"/>
            <a:ext cx="1728192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915816" y="404664"/>
            <a:ext cx="1656184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04048" y="980728"/>
            <a:ext cx="174019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789040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7" cstate="email"/>
          <a:srcRect t="-6566" r="-36"/>
          <a:stretch>
            <a:fillRect/>
          </a:stretch>
        </p:blipFill>
        <p:spPr bwMode="auto">
          <a:xfrm>
            <a:off x="2555776" y="3789040"/>
            <a:ext cx="2016224" cy="2348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932040" y="4221088"/>
            <a:ext cx="1872208" cy="2382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7092280" y="3573016"/>
            <a:ext cx="1800200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93" name="Picture 9"/>
          <p:cNvPicPr>
            <a:picLocks noChangeAspect="1" noChangeArrowheads="1"/>
          </p:cNvPicPr>
          <p:nvPr/>
        </p:nvPicPr>
        <p:blipFill>
          <a:blip r:embed="rId10" cstate="email"/>
          <a:srcRect r="-46"/>
          <a:stretch>
            <a:fillRect/>
          </a:stretch>
        </p:blipFill>
        <p:spPr bwMode="auto">
          <a:xfrm>
            <a:off x="7164288" y="404664"/>
            <a:ext cx="1584176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79512" y="3068960"/>
            <a:ext cx="8810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«ОСОБИСТІСТЬ»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483768" y="404664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20272" y="3933056"/>
            <a:ext cx="187220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020272" y="0"/>
            <a:ext cx="1800200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51520" y="3861048"/>
            <a:ext cx="1853803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2627784" y="4005064"/>
            <a:ext cx="1656184" cy="265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7" name="Picture 9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99992" y="4077072"/>
            <a:ext cx="1944216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4788024" y="404664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9" name="Picture 11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251520" y="260648"/>
            <a:ext cx="2051273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1331640" y="3356992"/>
            <a:ext cx="695575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КОНКУРСНЕ ЗАВДАННЯ «ТЕМА»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64088" y="332656"/>
            <a:ext cx="3528392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332656"/>
            <a:ext cx="4392488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331640" y="6273225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528" y="480052"/>
            <a:ext cx="8483377" cy="5655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1259632" y="6093296"/>
            <a:ext cx="70182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Georgia" pitchFamily="18" charset="0"/>
              </a:rPr>
              <a:t>САМОПРЕЗЕНТАЦІЯ УЧАСНИКІВ</a:t>
            </a:r>
            <a:endParaRPr lang="ru-RU" sz="3200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263</TotalTime>
  <Words>154</Words>
  <Application>Microsoft Office PowerPoint</Application>
  <PresentationFormat>Экран (4:3)</PresentationFormat>
  <Paragraphs>49</Paragraphs>
  <Slides>46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50" baseType="lpstr">
      <vt:lpstr>Arial</vt:lpstr>
      <vt:lpstr>Calibri</vt:lpstr>
      <vt:lpstr>Georgia</vt:lpstr>
      <vt:lpstr>Тема Office</vt:lpstr>
      <vt:lpstr>ІІІ ЕТАП МІСЬКОГО КОНКУРСУ “УЧЕНЬ РОКУ – 2015”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ВІТАЄМО УЧАСНИКІВ МІСЬКОГО КОНКУРСУ “УЧЕНЬ РОКУ – 2015”</dc:title>
  <dc:creator>user</dc:creator>
  <cp:lastModifiedBy>sasha</cp:lastModifiedBy>
  <cp:revision>10</cp:revision>
  <dcterms:created xsi:type="dcterms:W3CDTF">2015-03-09T14:33:55Z</dcterms:created>
  <dcterms:modified xsi:type="dcterms:W3CDTF">2015-03-23T12:50:32Z</dcterms:modified>
</cp:coreProperties>
</file>